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2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82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54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66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9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506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451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9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99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0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6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3F896D-E26F-4DDC-BF4E-1DE45B5CE534}" type="datetimeFigureOut">
              <a:rPr lang="es-MX" smtClean="0"/>
              <a:t>04/05/23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38CE31-788C-4627-9160-1F8F6C87F89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76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9" y="334092"/>
            <a:ext cx="1741294" cy="10897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6" y="453775"/>
            <a:ext cx="2149929" cy="9287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20843" y="594993"/>
            <a:ext cx="625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Karel Gutiérrez González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76917" y="1423852"/>
            <a:ext cx="6763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Licenciada en Ciencias de la comunicación por el Tec de Monterrey campus Querétaro, postgraduada del mismo Instituto del Diplomado en Responsabilidad Social, y maestra en Responsabilidad Social Corporativa por la Universitat Oberta de Catalunya de Barcelona, con especialidad en Habilidades Directivas para la RSC. En 2022 obtuvo la certificación internacional IASE- International Sustainable Business ISB.</a:t>
            </a:r>
          </a:p>
          <a:p>
            <a:pPr algn="just"/>
            <a:endParaRPr lang="es-MX" dirty="0">
              <a:latin typeface="+mj-lt"/>
            </a:endParaRPr>
          </a:p>
          <a:p>
            <a:pPr algn="just"/>
            <a:r>
              <a:rPr lang="es-MX" dirty="0">
                <a:latin typeface="+mj-lt"/>
              </a:rPr>
              <a:t>Desde 2013 es consultora acreditada en RSC por el Centro Mexicano para la Filantropía y desde 2016 participa como evaluadora del Premio al Mérito Empresarial en la categoría de responsabilidad social, que otorga la Secretaría de Desarrollo Sustentable del Estado de Querétaro.</a:t>
            </a:r>
          </a:p>
          <a:p>
            <a:pPr algn="just"/>
            <a:r>
              <a:rPr lang="es-MX" dirty="0">
                <a:latin typeface="+mj-lt"/>
              </a:rPr>
              <a:t>En Caysen Consultoría coordina el área de RSC y comunicación organizacional, e imparte consultoría y capacitación en diversos temas. </a:t>
            </a:r>
          </a:p>
          <a:p>
            <a:pPr algn="just"/>
            <a:endParaRPr lang="es-MX" dirty="0">
              <a:latin typeface="+mj-lt"/>
            </a:endParaRPr>
          </a:p>
          <a:p>
            <a:pPr algn="just"/>
            <a:r>
              <a:rPr lang="es-MX" dirty="0">
                <a:latin typeface="+mj-lt"/>
              </a:rPr>
              <a:t>Ha compañado y capacitado a empresas en sus programas de responsabilidad social, basados en la Norma ISO 26000:2010, Distintivo ESR, SMETA 6.1, Pacto Global, crierios ESG, entre otros.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78BFF4-A7B6-E42E-DC5A-A70FEAAFA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1" r="8990"/>
          <a:stretch/>
        </p:blipFill>
        <p:spPr>
          <a:xfrm>
            <a:off x="7775517" y="1601131"/>
            <a:ext cx="3994900" cy="44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717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</TotalTime>
  <Words>163</Words>
  <Application>Microsoft Macintosh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nestor_miguelh@hotmail.com</dc:creator>
  <cp:lastModifiedBy>Karel Gutiérrez González</cp:lastModifiedBy>
  <cp:revision>11</cp:revision>
  <dcterms:created xsi:type="dcterms:W3CDTF">2022-06-06T22:55:24Z</dcterms:created>
  <dcterms:modified xsi:type="dcterms:W3CDTF">2023-05-04T22:26:42Z</dcterms:modified>
</cp:coreProperties>
</file>