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6FC6BE-69CA-4F11-A20F-C2B2AD5380CF}" v="1" dt="2025-04-16T16:58:02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482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688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947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025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4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47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52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638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67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71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36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B774-34EF-43C0-98AE-22F1656C2DC1}" type="datetimeFigureOut">
              <a:rPr lang="es-MX" smtClean="0"/>
              <a:t>04/06/2025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C7FFC-82D9-4457-90C7-FBFA0E3A06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97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pegada.pdf" descr="imagen pegada.pdf">
            <a:extLst>
              <a:ext uri="{FF2B5EF4-FFF2-40B4-BE49-F238E27FC236}">
                <a16:creationId xmlns:a16="http://schemas.microsoft.com/office/drawing/2014/main" id="{5ED2F07C-CB70-4513-9902-01E88C57B15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007918" y="-1684686"/>
            <a:ext cx="9144000" cy="646715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1074648-D126-46C6-B729-2F2837B06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346" y="767247"/>
            <a:ext cx="9144000" cy="477837"/>
          </a:xfrm>
        </p:spPr>
        <p:txBody>
          <a:bodyPr>
            <a:no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 Black" panose="00000A00000000000000" pitchFamily="2" charset="0"/>
              </a:rPr>
              <a:t>María Mercedes Porteles Rojas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A4A55-2ABA-4036-B3DC-92AF478BF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875" y="1466994"/>
            <a:ext cx="5150043" cy="480911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ES" sz="1100" dirty="0">
                <a:latin typeface="Merriweather" panose="020F0502020204030204" pitchFamily="2" charset="0"/>
              </a:rPr>
              <a:t>Profesional apasionada por el desarrollo del talento y la transformación organizacional, con más de 15 años de experiencia liderando áreas de Recursos Humanos en empresas globales. Actualmente me desempeño como </a:t>
            </a:r>
            <a:r>
              <a:rPr lang="es-ES" sz="1200" b="1" i="1" dirty="0">
                <a:latin typeface="Merriweather" panose="020F0502020204030204" pitchFamily="2" charset="0"/>
              </a:rPr>
              <a:t>CEO y Directora de Talento de </a:t>
            </a:r>
            <a:r>
              <a:rPr lang="es-ES" sz="1200" b="1" i="1" dirty="0" err="1">
                <a:latin typeface="Merriweather" panose="020F0502020204030204" pitchFamily="2" charset="0"/>
              </a:rPr>
              <a:t>Luumil</a:t>
            </a:r>
            <a:r>
              <a:rPr lang="es-ES" sz="1200" b="1" i="1" dirty="0">
                <a:latin typeface="Merriweather" panose="020F0502020204030204" pitchFamily="2" charset="0"/>
              </a:rPr>
              <a:t> </a:t>
            </a:r>
            <a:r>
              <a:rPr lang="es-ES" sz="1200" b="1" i="1" dirty="0" err="1">
                <a:latin typeface="Merriweather" panose="020F0502020204030204" pitchFamily="2" charset="0"/>
              </a:rPr>
              <a:t>Consulting</a:t>
            </a:r>
            <a:r>
              <a:rPr lang="es-ES" sz="1100" dirty="0">
                <a:latin typeface="Merriweather" panose="020F0502020204030204" pitchFamily="2" charset="0"/>
              </a:rPr>
              <a:t>, especializándome en Atracción de Talento, Change Management, Sostenibilidad Empresarial y Desarrollo Organizacional, impulsando estrategias que conectan a las personas con los objetivos del negocio. A lo largo de mi carrera he diseñado e implementado estrategias integrales que han fortalecido la cultura organizacional y elevado el desempeño de equipos multiculturales. He liderado procesos clave de Comunicación Corporativa, orientados a mejorar la experiencia del colaborador, fortalecer  la marca empleadora y optimizar la atracción y retención de talento. </a:t>
            </a:r>
          </a:p>
          <a:p>
            <a:pPr algn="just">
              <a:lnSpc>
                <a:spcPct val="150000"/>
              </a:lnSpc>
            </a:pPr>
            <a:r>
              <a:rPr lang="es-ES" sz="1100" dirty="0">
                <a:latin typeface="Merriweather" panose="020F0502020204030204" pitchFamily="2" charset="0"/>
              </a:rPr>
              <a:t> He tenido la oportunidad de desarrollar e implementar planes estratégicos de Recursos Humanos en Venezuela, Perú, Colombia y México, adaptándome a los distintos contextos culturales y de negocio, logrando siempre resultados sostenibles. Mi experiencia incluye la creación de programas de bienestar, capacitación y desarrollo tanto en modalidad presencial como virtual, así como la implementación de planes de sucesión, programas de referencias, sistemas de medición del desempeño y sostenibilidad. Mi enfoque combina una visión estratégica del negocio con una profunda sensibilidad humana, permitiéndome generar valor desde la gestión del cambio, el liderazgo y la innovación en procesos de talento. Creo firmemente en el poder de las personas como motor del crecimiento organizacional y en el rol del área de Recursos Humanos como socio clave en la transformación empresarial la marca empleadora y optimizar la atracción y retención de talento.</a:t>
            </a:r>
            <a:endParaRPr lang="es-MX" sz="1200" i="1" dirty="0">
              <a:latin typeface="Merriweather" panose="020F0502020204030204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8576EAE-73B9-4342-BD97-0701BA8050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103156"/>
            <a:ext cx="4572000" cy="75484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B27599A-5877-4414-9E04-4CDD849487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134"/>
            <a:ext cx="2708694" cy="77302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F86A88A-2369-4F28-A5B7-D8DC697BB2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663" y="25760"/>
            <a:ext cx="1792510" cy="77302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B0C18E3-D5C2-4AA3-8A17-CB70AE92A333}"/>
              </a:ext>
            </a:extLst>
          </p:cNvPr>
          <p:cNvSpPr txBox="1"/>
          <p:nvPr/>
        </p:nvSpPr>
        <p:spPr>
          <a:xfrm>
            <a:off x="2325189" y="32395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pic>
        <p:nvPicPr>
          <p:cNvPr id="17" name="Imagen 16" descr="Mujer vestida de negro&#10;&#10;El contenido generado por IA puede ser incorrecto.">
            <a:extLst>
              <a:ext uri="{FF2B5EF4-FFF2-40B4-BE49-F238E27FC236}">
                <a16:creationId xmlns:a16="http://schemas.microsoft.com/office/drawing/2014/main" id="{192B86A6-9F85-3C0D-6F22-33ACBCB25A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391" y="2119465"/>
            <a:ext cx="3270699" cy="327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59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138</TotalTime>
  <Words>281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Merriweather</vt:lpstr>
      <vt:lpstr>Merriweather Black</vt:lpstr>
      <vt:lpstr>Office 2013 - 2022 Theme</vt:lpstr>
      <vt:lpstr>María Mercedes Porteles Rojas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y apellidos</dc:title>
  <dc:creator>Rodrigo C. Burgos</dc:creator>
  <cp:lastModifiedBy>Cemefi</cp:lastModifiedBy>
  <cp:revision>7</cp:revision>
  <dcterms:created xsi:type="dcterms:W3CDTF">2024-12-12T14:29:28Z</dcterms:created>
  <dcterms:modified xsi:type="dcterms:W3CDTF">2025-06-04T16:05:43Z</dcterms:modified>
</cp:coreProperties>
</file>